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8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7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8AB02D-107F-93B3-6FEB-5F0E7F937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856" y="2411373"/>
            <a:ext cx="12931308" cy="76201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사용자 지정</PresentationFormat>
  <Paragraphs>20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의환 이</cp:lastModifiedBy>
  <cp:revision>2</cp:revision>
  <dcterms:created xsi:type="dcterms:W3CDTF">2023-11-27T09:42:44Z</dcterms:created>
  <dcterms:modified xsi:type="dcterms:W3CDTF">2023-11-30T03:11:33Z</dcterms:modified>
</cp:coreProperties>
</file>